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75474" y="3861048"/>
            <a:ext cx="4474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Усманова  </a:t>
            </a:r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Сюмбель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 этап Республиканского конкурса творческих  работ «ДОРОГА  В  КОСМОС» 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4175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989" y="1881698"/>
            <a:ext cx="1422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218" y="3216229"/>
            <a:ext cx="4627563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2018-06-05T10:44:50Z</dcterms:created>
  <dcterms:modified xsi:type="dcterms:W3CDTF">2018-06-06T07:49:50Z</dcterms:modified>
</cp:coreProperties>
</file>